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8" r:id="rId3"/>
    <p:sldId id="369" r:id="rId4"/>
    <p:sldId id="268" r:id="rId5"/>
    <p:sldId id="370" r:id="rId6"/>
    <p:sldId id="269" r:id="rId7"/>
    <p:sldId id="371" r:id="rId8"/>
    <p:sldId id="290" r:id="rId9"/>
    <p:sldId id="367" r:id="rId10"/>
    <p:sldId id="263" r:id="rId11"/>
    <p:sldId id="262" r:id="rId12"/>
    <p:sldId id="264" r:id="rId13"/>
    <p:sldId id="265" r:id="rId14"/>
    <p:sldId id="257" r:id="rId15"/>
    <p:sldId id="259" r:id="rId16"/>
    <p:sldId id="260" r:id="rId17"/>
    <p:sldId id="261" r:id="rId18"/>
    <p:sldId id="270" r:id="rId19"/>
    <p:sldId id="271" r:id="rId20"/>
    <p:sldId id="366" r:id="rId21"/>
    <p:sldId id="273" r:id="rId22"/>
    <p:sldId id="275" r:id="rId23"/>
    <p:sldId id="258" r:id="rId24"/>
    <p:sldId id="277" r:id="rId25"/>
    <p:sldId id="278" r:id="rId26"/>
    <p:sldId id="279" r:id="rId27"/>
    <p:sldId id="363" r:id="rId28"/>
    <p:sldId id="364" r:id="rId29"/>
    <p:sldId id="365" r:id="rId30"/>
    <p:sldId id="348" r:id="rId31"/>
    <p:sldId id="349" r:id="rId32"/>
    <p:sldId id="350" r:id="rId33"/>
    <p:sldId id="351" r:id="rId34"/>
    <p:sldId id="352" r:id="rId35"/>
    <p:sldId id="360" r:id="rId36"/>
    <p:sldId id="353" r:id="rId37"/>
    <p:sldId id="354" r:id="rId38"/>
    <p:sldId id="355" r:id="rId39"/>
    <p:sldId id="356" r:id="rId40"/>
    <p:sldId id="35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57" r:id="rId65"/>
    <p:sldId id="358" r:id="rId66"/>
    <p:sldId id="308" r:id="rId67"/>
    <p:sldId id="309" r:id="rId68"/>
    <p:sldId id="310" r:id="rId69"/>
    <p:sldId id="311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20" r:id="rId78"/>
    <p:sldId id="321" r:id="rId79"/>
    <p:sldId id="322" r:id="rId80"/>
    <p:sldId id="266" r:id="rId81"/>
    <p:sldId id="267" r:id="rId82"/>
    <p:sldId id="323" r:id="rId83"/>
    <p:sldId id="361" r:id="rId84"/>
    <p:sldId id="332" r:id="rId85"/>
    <p:sldId id="325" r:id="rId86"/>
    <p:sldId id="326" r:id="rId87"/>
    <p:sldId id="327" r:id="rId88"/>
    <p:sldId id="328" r:id="rId89"/>
    <p:sldId id="330" r:id="rId90"/>
    <p:sldId id="331" r:id="rId91"/>
    <p:sldId id="334" r:id="rId92"/>
    <p:sldId id="336" r:id="rId93"/>
    <p:sldId id="337" r:id="rId94"/>
    <p:sldId id="338" r:id="rId95"/>
    <p:sldId id="339" r:id="rId96"/>
    <p:sldId id="340" r:id="rId97"/>
    <p:sldId id="341" r:id="rId98"/>
    <p:sldId id="342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DCFE-6CC6-4D41-AE5B-C4B2758AB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DB1F7-73D0-47D0-A1A7-A85EB76DF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2E4B-CBC8-493C-B0A8-2E9F018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426A3-1FD1-43B6-A050-3CF70CC1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38F5A-5ABA-4FCF-9225-12A7BA14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0D035-397C-4F5A-A279-3F2D84E8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2B5A-B702-4A82-AA53-89F51E95B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261A3-444C-4A80-BD49-24FF4BCB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8C758-A677-48C0-AB8D-71BA5B08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37589-F4F3-4748-A89E-5CD85DA2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CF16A-9262-4511-A373-14FA7BE4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431ED-A57D-4401-8DA6-604D8E20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A70D0-3739-4FA4-8F0F-380D2238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A8F12-0E1B-4B84-BF63-66B65292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00E5D-3323-4A74-9C1E-6D6A1610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4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8BAA-B671-4A8B-90EE-A21096F3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B073D-9C11-4995-A30B-A2BEFB19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7B8C2-87E0-4402-8374-42BD9FAF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8747E-A1E8-4999-B0F4-16A04774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6E3F6-6D1B-4655-94BD-D19D3E9E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7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5D9F-A8A4-47F8-98E7-BEC0E64E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9D976-0880-4220-B86B-04851C065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BA348-D7FE-42D4-B660-7BA74949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E609-9B30-45CF-839B-53716050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D1048-C084-404C-8A7A-450D38EA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F737-F8A8-4B0D-A4F9-BA7A3CF7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697C5-3FB5-43CD-A066-96EB1F71C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D3314-8EFE-4DF4-B6BF-4F5D79F10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27235-45D3-4867-BFDB-95801BB8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71994-6938-494A-9779-7B9FC802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BDE92-45B8-4354-A5F8-75956D1B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4D4A-E592-4BE6-8D20-444B1716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1B38-592C-42D1-AF93-F653A5E64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3C7F-51BD-43AC-92F5-71B7758A0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42BC2-1839-4D9E-B84E-CF7324C6E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4CF39-ADB6-4289-8B60-B6E564034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5A5BA-095A-470F-BBFA-FCD0455F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653263-2BF1-41A8-B20F-E7073FD3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BC3E5-8025-4DD4-A101-16CA7535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F965-E379-4D91-AA77-E786A01D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C4960-1215-4822-A0BB-A864CFBA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0AD54-CEF0-4023-A254-4A160269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5F2B5-F468-46F3-A6B1-44717FA2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9F74E-2F4F-4613-BFCF-80935F3F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83941-559D-4C50-9D07-58C7C124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83A9-A30B-4135-A941-A224B9E2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9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2146-AFBD-4D66-83A6-99135B9B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F939-DA38-496D-A7CB-CA4EE280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EC329-AD81-4C8E-BB49-7B4735009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8B90B-A162-42CA-8FD6-FA23A643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90050-55FC-4A3F-B49A-27016D10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822B3-8EE9-4524-BFAF-D1882F35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F132-C621-463A-BAB6-BA7AA7FC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F5C3-7A93-47A6-BF23-0E87F93A5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5245B-AF8C-46EB-B9F0-6044A8C77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87790-5203-490E-87E8-4F9A3873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75463-D836-4464-B6CE-B7B56D60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4FE11-1D37-461E-9EB3-A8FCAEF5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6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57F0F-A8EC-4348-9A6D-240F566A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58E3-1362-4019-A9A2-FBB6F8B30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E6BE5-00AB-4693-9EAA-43EDCBE3B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00451-EEBF-4B7D-8F37-CA6BF22B549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F4B2-9656-47DC-B763-A8B1FC701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8A314-D89E-4937-8371-47D2A9F19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17FF-62B0-44C8-B402-7C189540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4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260ECC-0015-4204-9B00-C1E0E56ADC2C}"/>
              </a:ext>
            </a:extLst>
          </p:cNvPr>
          <p:cNvSpPr txBox="1"/>
          <p:nvPr/>
        </p:nvSpPr>
        <p:spPr>
          <a:xfrm>
            <a:off x="580445" y="1614117"/>
            <a:ext cx="110364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Speculation Packages</a:t>
            </a:r>
          </a:p>
          <a:p>
            <a:pPr algn="ctr"/>
            <a:r>
              <a:rPr lang="en-US" sz="8000" dirty="0"/>
              <a:t>In  Preschools &amp; </a:t>
            </a:r>
          </a:p>
          <a:p>
            <a:pPr algn="ctr"/>
            <a:r>
              <a:rPr lang="en-US" sz="8000" dirty="0"/>
              <a:t>Child Care Centers</a:t>
            </a:r>
          </a:p>
        </p:txBody>
      </p:sp>
    </p:spTree>
    <p:extLst>
      <p:ext uri="{BB962C8B-B14F-4D97-AF65-F5344CB8AC3E}">
        <p14:creationId xmlns:p14="http://schemas.microsoft.com/office/powerpoint/2010/main" val="4149888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4E1E1-37A3-4E6B-8256-FF77DAD2D353}"/>
              </a:ext>
            </a:extLst>
          </p:cNvPr>
          <p:cNvSpPr txBox="1"/>
          <p:nvPr/>
        </p:nvSpPr>
        <p:spPr>
          <a:xfrm>
            <a:off x="683812" y="397565"/>
            <a:ext cx="103605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Why Preschools</a:t>
            </a:r>
          </a:p>
          <a:p>
            <a:pPr algn="ctr"/>
            <a:r>
              <a:rPr lang="en-US" sz="8000" dirty="0"/>
              <a:t>And Child Care Centers</a:t>
            </a:r>
          </a:p>
          <a:p>
            <a:pPr algn="ctr"/>
            <a:endParaRPr lang="en-US" sz="8000" dirty="0"/>
          </a:p>
          <a:p>
            <a:pPr algn="ctr"/>
            <a:r>
              <a:rPr lang="en-US" sz="8000" dirty="0"/>
              <a:t>First,</a:t>
            </a:r>
          </a:p>
          <a:p>
            <a:pPr algn="ctr"/>
            <a:r>
              <a:rPr lang="en-US" sz="8000" dirty="0"/>
              <a:t>Why Not?</a:t>
            </a:r>
          </a:p>
        </p:txBody>
      </p:sp>
    </p:spTree>
    <p:extLst>
      <p:ext uri="{BB962C8B-B14F-4D97-AF65-F5344CB8AC3E}">
        <p14:creationId xmlns:p14="http://schemas.microsoft.com/office/powerpoint/2010/main" val="1653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7DC64-E59A-4353-9561-965D4D85A3BE}"/>
              </a:ext>
            </a:extLst>
          </p:cNvPr>
          <p:cNvSpPr txBox="1"/>
          <p:nvPr/>
        </p:nvSpPr>
        <p:spPr>
          <a:xfrm>
            <a:off x="683812" y="1526648"/>
            <a:ext cx="106547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6000" dirty="0"/>
              <a:t>They are small, smaller than K-12 and youth sports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6000" dirty="0"/>
              <a:t>Children cry and they have boogers</a:t>
            </a:r>
          </a:p>
          <a:p>
            <a:pPr algn="ctr"/>
            <a:r>
              <a:rPr lang="en-US" sz="8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14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05D5C-7C30-40BE-9CB0-3250909459F1}"/>
              </a:ext>
            </a:extLst>
          </p:cNvPr>
          <p:cNvSpPr txBox="1"/>
          <p:nvPr/>
        </p:nvSpPr>
        <p:spPr>
          <a:xfrm>
            <a:off x="771277" y="111319"/>
            <a:ext cx="1050367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They are Small</a:t>
            </a:r>
          </a:p>
          <a:p>
            <a:endParaRPr lang="en-US" sz="4000" dirty="0"/>
          </a:p>
          <a:p>
            <a:r>
              <a:rPr lang="en-US" sz="4000" dirty="0"/>
              <a:t>50 to 100 children may not seem like a lot but,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Higher sales per subject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Administration easier to work with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Relatively Easy to sell, schedule and please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No or few service items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They just </a:t>
            </a:r>
            <a:r>
              <a:rPr lang="en-US" sz="4000" i="1" dirty="0"/>
              <a:t>want </a:t>
            </a:r>
            <a:r>
              <a:rPr lang="en-US" sz="4000" dirty="0"/>
              <a:t>to sell pictures and make parents happy (Tammy, Southeast Tech)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703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7EE945-DA34-45FB-A1C9-22B0397B31FA}"/>
              </a:ext>
            </a:extLst>
          </p:cNvPr>
          <p:cNvSpPr txBox="1"/>
          <p:nvPr/>
        </p:nvSpPr>
        <p:spPr>
          <a:xfrm>
            <a:off x="740796" y="572494"/>
            <a:ext cx="1071040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Children Cry and, Well ---</a:t>
            </a:r>
          </a:p>
          <a:p>
            <a:pPr algn="ctr"/>
            <a:endParaRPr lang="en-US" sz="8000" dirty="0"/>
          </a:p>
          <a:p>
            <a:r>
              <a:rPr lang="en-US" sz="4000" dirty="0"/>
              <a:t>That’s a </a:t>
            </a:r>
            <a:r>
              <a:rPr lang="en-US" sz="4000" i="1" dirty="0"/>
              <a:t>good</a:t>
            </a:r>
            <a:r>
              <a:rPr lang="en-US" sz="4000" dirty="0"/>
              <a:t> thing, anything that gives you an easy chance to look good and be a hero</a:t>
            </a:r>
          </a:p>
          <a:p>
            <a:endParaRPr lang="en-US" sz="4000" dirty="0"/>
          </a:p>
          <a:p>
            <a:r>
              <a:rPr lang="en-US" sz="4000" dirty="0"/>
              <a:t>Learn how to wipe noses, Child Care staff usually aren’t very good at it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72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C18AAA-1968-4C38-AB68-CC3D4DA8F806}"/>
              </a:ext>
            </a:extLst>
          </p:cNvPr>
          <p:cNvSpPr txBox="1"/>
          <p:nvPr/>
        </p:nvSpPr>
        <p:spPr>
          <a:xfrm>
            <a:off x="1057523" y="524786"/>
            <a:ext cx="1040030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Different Programs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dirty="0"/>
              <a:t>Prepay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dirty="0"/>
              <a:t>Proofs, either paper or online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dirty="0"/>
              <a:t>Speculation packages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415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71C6-8BF1-4210-92A1-D81A51084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What are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Speculation Packages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9A9B6-266F-4F9E-8300-E2AEA6F27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000" dirty="0"/>
              <a:t>And</a:t>
            </a:r>
          </a:p>
          <a:p>
            <a:r>
              <a:rPr lang="en-US" sz="6000" dirty="0"/>
              <a:t>Why do them</a:t>
            </a:r>
          </a:p>
        </p:txBody>
      </p:sp>
    </p:spTree>
    <p:extLst>
      <p:ext uri="{BB962C8B-B14F-4D97-AF65-F5344CB8AC3E}">
        <p14:creationId xmlns:p14="http://schemas.microsoft.com/office/powerpoint/2010/main" val="81731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1A4A9-B9B6-47DB-A9ED-74245F4BFE5A}"/>
              </a:ext>
            </a:extLst>
          </p:cNvPr>
          <p:cNvSpPr txBox="1"/>
          <p:nvPr/>
        </p:nvSpPr>
        <p:spPr>
          <a:xfrm>
            <a:off x="652007" y="333955"/>
            <a:ext cx="108376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4000" dirty="0"/>
          </a:p>
          <a:p>
            <a:r>
              <a:rPr lang="en-US" sz="4000" dirty="0"/>
              <a:t>                                </a:t>
            </a:r>
            <a:r>
              <a:rPr lang="en-US" sz="6000" dirty="0"/>
              <a:t>What</a:t>
            </a:r>
            <a:endParaRPr lang="en-US" sz="4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Photograph every child and sibling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Print a package of prints for every child and sibling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Send the pictures back to the school for the school to sell.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Collect the payments from the school.</a:t>
            </a:r>
          </a:p>
        </p:txBody>
      </p:sp>
    </p:spTree>
    <p:extLst>
      <p:ext uri="{BB962C8B-B14F-4D97-AF65-F5344CB8AC3E}">
        <p14:creationId xmlns:p14="http://schemas.microsoft.com/office/powerpoint/2010/main" val="2604386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C8222-7BAE-45C7-A5B7-282FC785A9FC}"/>
              </a:ext>
            </a:extLst>
          </p:cNvPr>
          <p:cNvSpPr txBox="1"/>
          <p:nvPr/>
        </p:nvSpPr>
        <p:spPr>
          <a:xfrm>
            <a:off x="962108" y="214685"/>
            <a:ext cx="979600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Why Spec Packs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Higher sitting volume and total sales per school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Simple production with lower costs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Finished packages in the parents hands more quickly, No delivery problems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No objections about pose or print quality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Your lab will love you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Fewer problems with schools and parents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Parents love it!!!!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45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0BDB7-D8D2-47F1-BB7B-9954462FC3A7}"/>
              </a:ext>
            </a:extLst>
          </p:cNvPr>
          <p:cNvSpPr txBox="1"/>
          <p:nvPr/>
        </p:nvSpPr>
        <p:spPr>
          <a:xfrm>
            <a:off x="365760" y="1733387"/>
            <a:ext cx="112669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Perils of Speculation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School makes little or no effort to show and sell the pictures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Pictures sent home and not paid or returned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656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C2BE1-E5C2-43F5-8434-878C72B65F84}"/>
              </a:ext>
            </a:extLst>
          </p:cNvPr>
          <p:cNvSpPr txBox="1"/>
          <p:nvPr/>
        </p:nvSpPr>
        <p:spPr>
          <a:xfrm>
            <a:off x="763325" y="2480807"/>
            <a:ext cx="10575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378477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26F1D1-A727-4258-BA96-4EAC7B97A9AE}"/>
              </a:ext>
            </a:extLst>
          </p:cNvPr>
          <p:cNvSpPr txBox="1"/>
          <p:nvPr/>
        </p:nvSpPr>
        <p:spPr>
          <a:xfrm>
            <a:off x="485030" y="882590"/>
            <a:ext cx="112669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Send me your email address  </a:t>
            </a:r>
          </a:p>
          <a:p>
            <a:pPr algn="ctr"/>
            <a:r>
              <a:rPr lang="en-US" sz="4000" dirty="0"/>
              <a:t>Copy or photograph anything you like </a:t>
            </a:r>
          </a:p>
          <a:p>
            <a:pPr algn="ctr"/>
            <a:r>
              <a:rPr lang="en-US" sz="4000" dirty="0"/>
              <a:t>I’m going to skip over some things a little fast</a:t>
            </a:r>
          </a:p>
          <a:p>
            <a:pPr algn="ctr"/>
            <a:r>
              <a:rPr lang="en-US" sz="4000" dirty="0"/>
              <a:t>I’ll be happy to send you this complete program</a:t>
            </a:r>
          </a:p>
          <a:p>
            <a:pPr algn="ctr"/>
            <a:r>
              <a:rPr lang="en-US" sz="4000" dirty="0"/>
              <a:t>You will get all of the detail in the forms and letters</a:t>
            </a:r>
          </a:p>
        </p:txBody>
      </p:sp>
    </p:spTree>
    <p:extLst>
      <p:ext uri="{BB962C8B-B14F-4D97-AF65-F5344CB8AC3E}">
        <p14:creationId xmlns:p14="http://schemas.microsoft.com/office/powerpoint/2010/main" val="309477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AA56A5-9647-4163-8AF6-50DF0F33B5BC}"/>
              </a:ext>
            </a:extLst>
          </p:cNvPr>
          <p:cNvSpPr txBox="1"/>
          <p:nvPr/>
        </p:nvSpPr>
        <p:spPr>
          <a:xfrm>
            <a:off x="238539" y="270344"/>
            <a:ext cx="115293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Only Photograph</a:t>
            </a:r>
          </a:p>
          <a:p>
            <a:pPr algn="ctr"/>
            <a:r>
              <a:rPr lang="en-US" sz="6000" dirty="0"/>
              <a:t>Good-looking, Well-behaved Children</a:t>
            </a:r>
          </a:p>
          <a:p>
            <a:pPr algn="ctr"/>
            <a:endParaRPr lang="en-US" sz="6000" dirty="0"/>
          </a:p>
          <a:p>
            <a:pPr algn="ctr"/>
            <a:r>
              <a:rPr lang="en-US" sz="6000" dirty="0"/>
              <a:t>Sometimes I will explain it to them right up front.</a:t>
            </a:r>
          </a:p>
        </p:txBody>
      </p:sp>
    </p:spTree>
    <p:extLst>
      <p:ext uri="{BB962C8B-B14F-4D97-AF65-F5344CB8AC3E}">
        <p14:creationId xmlns:p14="http://schemas.microsoft.com/office/powerpoint/2010/main" val="264106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2DB1-AD87-4268-9619-40EA53A363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CDB92-18B0-46D0-AC75-4266CEDC6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B5154-87A4-4B55-B435-05AB56926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4" y="127220"/>
            <a:ext cx="9905339" cy="66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8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5C48B-4FCA-40E4-9BE0-AB2FFCBC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0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1A3B8-5EA1-4196-A6A6-04600188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BE13E-878B-4F86-B74A-6055405A2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43000"/>
            <a:ext cx="64008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C6F41-D25B-41B9-BCC3-98C35C24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43000"/>
            <a:ext cx="64008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38F7-9F62-4C5E-AE6E-C560367BC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45" y="0"/>
            <a:ext cx="959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6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9DB72-EE61-42F3-B52A-FCC71051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" y="79513"/>
            <a:ext cx="9378564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F3AA9-6747-463F-8536-74073708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1" y="178447"/>
            <a:ext cx="9794363" cy="62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1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A5A71F-9308-4FBE-A079-2B8C5A29398E}"/>
              </a:ext>
            </a:extLst>
          </p:cNvPr>
          <p:cNvSpPr txBox="1"/>
          <p:nvPr/>
        </p:nvSpPr>
        <p:spPr>
          <a:xfrm>
            <a:off x="485030" y="644052"/>
            <a:ext cx="11338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Model Releases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Pick 3 or 4 subjects from each school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Use them on the posters for the next session in that school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Offer them something that you don’t normally sell, we give them a poster</a:t>
            </a:r>
          </a:p>
        </p:txBody>
      </p:sp>
    </p:spTree>
    <p:extLst>
      <p:ext uri="{BB962C8B-B14F-4D97-AF65-F5344CB8AC3E}">
        <p14:creationId xmlns:p14="http://schemas.microsoft.com/office/powerpoint/2010/main" val="206711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E5D-2B15-47B2-B43D-03B4B51B9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73" y="46026"/>
            <a:ext cx="9684689" cy="67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56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0EE49-AB0D-4997-8FC3-19B4FB527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25" y="222636"/>
            <a:ext cx="6234287" cy="85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2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F91DF-0EFF-4364-924A-1A4EF3145D4E}"/>
              </a:ext>
            </a:extLst>
          </p:cNvPr>
          <p:cNvSpPr txBox="1"/>
          <p:nvPr/>
        </p:nvSpPr>
        <p:spPr>
          <a:xfrm>
            <a:off x="604299" y="985963"/>
            <a:ext cx="108694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Check Out MY </a:t>
            </a:r>
          </a:p>
          <a:p>
            <a:pPr algn="ctr"/>
            <a:r>
              <a:rPr lang="en-US" sz="8000" dirty="0"/>
              <a:t>YouTube Channel</a:t>
            </a:r>
          </a:p>
          <a:p>
            <a:pPr algn="ctr"/>
            <a:r>
              <a:rPr lang="en-US" sz="6000" dirty="0"/>
              <a:t>Just enter Rich </a:t>
            </a:r>
            <a:r>
              <a:rPr lang="en-US" sz="6000" dirty="0" err="1"/>
              <a:t>Osness</a:t>
            </a:r>
            <a:endParaRPr lang="en-US" sz="6000" dirty="0"/>
          </a:p>
          <a:p>
            <a:pPr algn="ctr"/>
            <a:r>
              <a:rPr lang="en-US" sz="6000" dirty="0"/>
              <a:t>In the search box</a:t>
            </a:r>
          </a:p>
        </p:txBody>
      </p:sp>
    </p:spTree>
    <p:extLst>
      <p:ext uri="{BB962C8B-B14F-4D97-AF65-F5344CB8AC3E}">
        <p14:creationId xmlns:p14="http://schemas.microsoft.com/office/powerpoint/2010/main" val="2371028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758A6E-C806-45CF-85F1-DD43E93B5E46}"/>
              </a:ext>
            </a:extLst>
          </p:cNvPr>
          <p:cNvSpPr txBox="1"/>
          <p:nvPr/>
        </p:nvSpPr>
        <p:spPr>
          <a:xfrm>
            <a:off x="572494" y="2695494"/>
            <a:ext cx="1065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Other Poses We Do</a:t>
            </a:r>
          </a:p>
        </p:txBody>
      </p:sp>
    </p:spTree>
    <p:extLst>
      <p:ext uri="{BB962C8B-B14F-4D97-AF65-F5344CB8AC3E}">
        <p14:creationId xmlns:p14="http://schemas.microsoft.com/office/powerpoint/2010/main" val="140719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2350C-CB6D-4844-A975-E64D2E6C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8" y="0"/>
            <a:ext cx="54878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D9B53-79F5-46AE-B236-3BFEA08C6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74" y="0"/>
            <a:ext cx="5490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96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34CED-58DE-47EB-812A-22B10E4D3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6057" y="1143000"/>
            <a:ext cx="6858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1A6A2-8010-47E8-AA38-54AAD0BB5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0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2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DC7B3-B067-481F-BACE-22492F6E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6" y="0"/>
            <a:ext cx="548445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9AB55-7B17-426F-A42B-A4D775A39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17" y="0"/>
            <a:ext cx="5485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24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25137-01E6-41EB-82E0-DC9E91C62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" y="0"/>
            <a:ext cx="548724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82F87-A8A6-4979-B40F-EFEBDA968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95" y="0"/>
            <a:ext cx="548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AE908-B50A-4C18-8EDE-68B9AF89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" y="68249"/>
            <a:ext cx="5377201" cy="6721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52289-649C-4EE5-BB54-F509A26C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3" y="55660"/>
            <a:ext cx="5464664" cy="68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5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3BB88-C3C4-493A-9C79-D278820A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0" y="0"/>
            <a:ext cx="54851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6CFE1-F1AF-4E93-8DF2-163EB7FA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4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4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DB524-96C1-4539-886C-9A1E70DF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3" y="0"/>
            <a:ext cx="548893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68C39-3060-4253-ADE0-8527AF3D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21" y="0"/>
            <a:ext cx="5486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85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BDEAA-1EF2-49C8-BDFF-C2AD257C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6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29862-ED66-491D-8D0A-601A9973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" y="0"/>
            <a:ext cx="54864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07124-9618-4AB2-A07E-AA6D382E4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6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B48862-6241-498C-9DC0-CBDC86F18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42"/>
            <a:ext cx="584636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88DC2-DCB5-4E99-B68A-44212B27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4" y="0"/>
            <a:ext cx="4874148" cy="68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96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8D701-9856-412D-89C6-16ACD6639E94}"/>
              </a:ext>
            </a:extLst>
          </p:cNvPr>
          <p:cNvSpPr txBox="1"/>
          <p:nvPr/>
        </p:nvSpPr>
        <p:spPr>
          <a:xfrm>
            <a:off x="572494" y="429368"/>
            <a:ext cx="106626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Your pictures don’t have to look like this to sell.</a:t>
            </a:r>
          </a:p>
          <a:p>
            <a:pPr algn="ctr"/>
            <a:r>
              <a:rPr lang="en-US" sz="8000" dirty="0"/>
              <a:t>Better pictures have a greater effect on account retention than on sales.</a:t>
            </a:r>
          </a:p>
        </p:txBody>
      </p:sp>
    </p:spTree>
    <p:extLst>
      <p:ext uri="{BB962C8B-B14F-4D97-AF65-F5344CB8AC3E}">
        <p14:creationId xmlns:p14="http://schemas.microsoft.com/office/powerpoint/2010/main" val="290941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51BA-B3FD-40A8-A3B2-965C6A463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02" y="-1026682"/>
            <a:ext cx="10948737" cy="3056014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+mn-lt"/>
              </a:rPr>
              <a:t>Booking and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DDCFF-8EDC-4143-9DC0-FAB947767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39518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/>
              <a:t>Which Preschools and Child Care Centers</a:t>
            </a:r>
          </a:p>
          <a:p>
            <a:r>
              <a:rPr lang="en-US" sz="4800" dirty="0"/>
              <a:t>To Book</a:t>
            </a:r>
          </a:p>
          <a:p>
            <a:r>
              <a:rPr lang="en-US" sz="4800" dirty="0"/>
              <a:t>(There are some you don’t want to book)</a:t>
            </a:r>
          </a:p>
        </p:txBody>
      </p:sp>
    </p:spTree>
    <p:extLst>
      <p:ext uri="{BB962C8B-B14F-4D97-AF65-F5344CB8AC3E}">
        <p14:creationId xmlns:p14="http://schemas.microsoft.com/office/powerpoint/2010/main" val="2023604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99B56B-F0F6-4EDC-8330-11B63FD48095}"/>
              </a:ext>
            </a:extLst>
          </p:cNvPr>
          <p:cNvSpPr txBox="1"/>
          <p:nvPr/>
        </p:nvSpPr>
        <p:spPr>
          <a:xfrm>
            <a:off x="477078" y="1440504"/>
            <a:ext cx="11338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Church Affiliated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College or University Affiliated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Private owner-operated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Small Chains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Large Chains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/>
              <a:t>Who will be selling your pictures</a:t>
            </a:r>
          </a:p>
        </p:txBody>
      </p:sp>
    </p:spTree>
    <p:extLst>
      <p:ext uri="{BB962C8B-B14F-4D97-AF65-F5344CB8AC3E}">
        <p14:creationId xmlns:p14="http://schemas.microsoft.com/office/powerpoint/2010/main" val="3398132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5B2ED-AFC0-435F-B4E5-61D6F27DFA97}"/>
              </a:ext>
            </a:extLst>
          </p:cNvPr>
          <p:cNvSpPr txBox="1"/>
          <p:nvPr/>
        </p:nvSpPr>
        <p:spPr>
          <a:xfrm>
            <a:off x="461176" y="1440373"/>
            <a:ext cx="11211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How to Book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Phone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Direct Mail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In Person Cold Calls</a:t>
            </a:r>
          </a:p>
        </p:txBody>
      </p:sp>
    </p:spTree>
    <p:extLst>
      <p:ext uri="{BB962C8B-B14F-4D97-AF65-F5344CB8AC3E}">
        <p14:creationId xmlns:p14="http://schemas.microsoft.com/office/powerpoint/2010/main" val="1221002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2D33A-323B-462A-A54A-B942F71E1FFA}"/>
              </a:ext>
            </a:extLst>
          </p:cNvPr>
          <p:cNvSpPr txBox="1"/>
          <p:nvPr/>
        </p:nvSpPr>
        <p:spPr>
          <a:xfrm>
            <a:off x="906449" y="580445"/>
            <a:ext cx="106467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Cold Calling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Research to select prospects 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Knock on doors to introduce yourself and find out who really makes the decision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Be prepared to pitch or set up a good time to stop back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Show packages!!!!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Have leave behind materials </a:t>
            </a:r>
          </a:p>
        </p:txBody>
      </p:sp>
    </p:spTree>
    <p:extLst>
      <p:ext uri="{BB962C8B-B14F-4D97-AF65-F5344CB8AC3E}">
        <p14:creationId xmlns:p14="http://schemas.microsoft.com/office/powerpoint/2010/main" val="1566609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7CEAC6-AB12-41D7-A4D9-5E5E46B5CB59}"/>
              </a:ext>
            </a:extLst>
          </p:cNvPr>
          <p:cNvSpPr txBox="1"/>
          <p:nvPr/>
        </p:nvSpPr>
        <p:spPr>
          <a:xfrm>
            <a:off x="182880" y="1651422"/>
            <a:ext cx="118474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Always be ready to get a signature and give a date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dirty="0"/>
              <a:t>Multiple Days-Know what you can do and be prepared to commit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4000" i="1" dirty="0"/>
              <a:t>Don’t let them ask parents if they want pictures</a:t>
            </a:r>
          </a:p>
        </p:txBody>
      </p:sp>
    </p:spTree>
    <p:extLst>
      <p:ext uri="{BB962C8B-B14F-4D97-AF65-F5344CB8AC3E}">
        <p14:creationId xmlns:p14="http://schemas.microsoft.com/office/powerpoint/2010/main" val="4236947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C17BD-2BA0-4DFB-9D97-CE73B414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2" y="254439"/>
            <a:ext cx="4752532" cy="615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F9E7B-2321-48C6-9F9C-ED4301A50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8" y="353833"/>
            <a:ext cx="4893347" cy="61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23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032F6-AA52-43CB-955D-EB9EEF699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429370"/>
            <a:ext cx="4503089" cy="5806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0DA6E-32A4-4A1C-8E13-6CF31FFE5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9" y="332997"/>
            <a:ext cx="4104948" cy="59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9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F8E3-76B6-417C-AA99-1862E3B9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7371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+mn-lt"/>
              </a:rPr>
              <a:t>What we do for the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1B0B6-6B83-4E70-B2E1-529C0CD70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7012806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39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17AD4-D255-43F7-B8E4-4F54FF923223}"/>
              </a:ext>
            </a:extLst>
          </p:cNvPr>
          <p:cNvSpPr txBox="1"/>
          <p:nvPr/>
        </p:nvSpPr>
        <p:spPr>
          <a:xfrm>
            <a:off x="485031" y="739472"/>
            <a:ext cx="1020152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Usually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20% of net sales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Discount for all staff on pictures of their children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Free class pictures for staff and school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r>
              <a:rPr lang="en-US" sz="3200" dirty="0"/>
              <a:t>Sometimes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Staff packages at no charge, two sheets in one pose, digital files, run them through Portrait Pro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Half sheet of sub-wallets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Staff Badges or ID Cards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All school group or composite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Discounted prices with no commission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Gift card instead of check for their commission</a:t>
            </a:r>
          </a:p>
        </p:txBody>
      </p:sp>
    </p:spTree>
    <p:extLst>
      <p:ext uri="{BB962C8B-B14F-4D97-AF65-F5344CB8AC3E}">
        <p14:creationId xmlns:p14="http://schemas.microsoft.com/office/powerpoint/2010/main" val="99988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0C695-1A60-4425-A967-143F1A1ED473}"/>
              </a:ext>
            </a:extLst>
          </p:cNvPr>
          <p:cNvSpPr txBox="1"/>
          <p:nvPr/>
        </p:nvSpPr>
        <p:spPr>
          <a:xfrm>
            <a:off x="629265" y="1523998"/>
            <a:ext cx="111989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 have been doing this a long time.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This young lady now works for me.  The pictures were taken more than 30 years ago by me or someone working for me.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5866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B9C5CE-1CDB-47B8-B1CB-BA04DA1E8261}"/>
              </a:ext>
            </a:extLst>
          </p:cNvPr>
          <p:cNvSpPr txBox="1"/>
          <p:nvPr/>
        </p:nvSpPr>
        <p:spPr>
          <a:xfrm>
            <a:off x="1105231" y="564543"/>
            <a:ext cx="102730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In-school</a:t>
            </a:r>
          </a:p>
          <a:p>
            <a:pPr algn="ctr"/>
            <a:r>
              <a:rPr lang="en-US" sz="6000" dirty="0"/>
              <a:t>Promotional Materials</a:t>
            </a:r>
          </a:p>
          <a:p>
            <a:pPr algn="ctr"/>
            <a:endParaRPr lang="en-US" sz="6000" dirty="0"/>
          </a:p>
          <a:p>
            <a:pPr algn="ctr"/>
            <a:r>
              <a:rPr lang="en-US" sz="6000" dirty="0" err="1"/>
              <a:t>Opt</a:t>
            </a:r>
            <a:r>
              <a:rPr lang="en-US" sz="6000" dirty="0"/>
              <a:t> Out</a:t>
            </a:r>
          </a:p>
          <a:p>
            <a:pPr algn="ctr"/>
            <a:r>
              <a:rPr lang="en-US" sz="6000" dirty="0"/>
              <a:t>NOT</a:t>
            </a:r>
          </a:p>
          <a:p>
            <a:pPr algn="ctr"/>
            <a:r>
              <a:rPr lang="en-US" sz="6000" dirty="0" err="1"/>
              <a:t>Opt</a:t>
            </a:r>
            <a:r>
              <a:rPr lang="en-US" sz="6000" dirty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2002325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641656-B5F8-4DA7-8093-8918C4A1D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8" y="173037"/>
            <a:ext cx="4490621" cy="6563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D81CA-9F07-4157-B07E-A486B1DAF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6" y="128767"/>
            <a:ext cx="4490621" cy="65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45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57D3A-7B94-46E7-A328-2CB6F7087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547FF-80A2-4473-8C3A-D1BAFD329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8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A4F81-A3FF-40AF-9360-BD9134A03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80DA6-7963-47F4-B783-B44E3334E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49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6E2A5-45B5-4384-BC9B-BB6715CD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7" y="262825"/>
            <a:ext cx="4884716" cy="6332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07F28-4AC6-4E96-BD79-C6F52598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31" y="313936"/>
            <a:ext cx="4884716" cy="6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9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4A981-5D1D-4DA4-A670-F531523C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" y="345319"/>
            <a:ext cx="10972801" cy="130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96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7886B-350A-47B2-A5E0-36A8A0CA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33" y="0"/>
            <a:ext cx="5303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49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11129E-896E-4B84-B68C-39BAB97B524D}"/>
              </a:ext>
            </a:extLst>
          </p:cNvPr>
          <p:cNvSpPr txBox="1"/>
          <p:nvPr/>
        </p:nvSpPr>
        <p:spPr>
          <a:xfrm>
            <a:off x="508883" y="2194560"/>
            <a:ext cx="10996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Picture Day</a:t>
            </a:r>
          </a:p>
          <a:p>
            <a:pPr algn="ctr"/>
            <a:r>
              <a:rPr lang="en-US" sz="8000" dirty="0"/>
              <a:t>Taking the Pictures</a:t>
            </a:r>
          </a:p>
        </p:txBody>
      </p:sp>
    </p:spTree>
    <p:extLst>
      <p:ext uri="{BB962C8B-B14F-4D97-AF65-F5344CB8AC3E}">
        <p14:creationId xmlns:p14="http://schemas.microsoft.com/office/powerpoint/2010/main" val="3664769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92F8D-3B03-4589-B41E-E88D6E674371}"/>
              </a:ext>
            </a:extLst>
          </p:cNvPr>
          <p:cNvSpPr txBox="1"/>
          <p:nvPr/>
        </p:nvSpPr>
        <p:spPr>
          <a:xfrm>
            <a:off x="540689" y="580445"/>
            <a:ext cx="111795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This will take longer</a:t>
            </a:r>
          </a:p>
          <a:p>
            <a:pPr algn="ctr"/>
            <a:r>
              <a:rPr lang="en-US" sz="4000" dirty="0"/>
              <a:t>You should be able to do 10-30 children/hour</a:t>
            </a:r>
          </a:p>
          <a:p>
            <a:pPr algn="ctr"/>
            <a:r>
              <a:rPr lang="en-US" sz="4000" dirty="0"/>
              <a:t>Not 50-100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If you try to rush younger children</a:t>
            </a:r>
          </a:p>
          <a:p>
            <a:pPr algn="ctr"/>
            <a:r>
              <a:rPr lang="en-US" sz="4000" dirty="0"/>
              <a:t>it will take longer</a:t>
            </a:r>
          </a:p>
          <a:p>
            <a:pPr algn="ctr"/>
            <a:r>
              <a:rPr lang="en-US" sz="4000" dirty="0"/>
              <a:t>And,</a:t>
            </a:r>
          </a:p>
          <a:p>
            <a:pPr algn="ctr"/>
            <a:r>
              <a:rPr lang="en-US" sz="4000" dirty="0"/>
              <a:t>It may get a little noisy</a:t>
            </a:r>
          </a:p>
        </p:txBody>
      </p:sp>
    </p:spTree>
    <p:extLst>
      <p:ext uri="{BB962C8B-B14F-4D97-AF65-F5344CB8AC3E}">
        <p14:creationId xmlns:p14="http://schemas.microsoft.com/office/powerpoint/2010/main" val="221465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96428-3092-4439-8102-92B4327CCB09}"/>
              </a:ext>
            </a:extLst>
          </p:cNvPr>
          <p:cNvSpPr txBox="1"/>
          <p:nvPr/>
        </p:nvSpPr>
        <p:spPr>
          <a:xfrm>
            <a:off x="469127" y="866694"/>
            <a:ext cx="109568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Avoid bringing </a:t>
            </a:r>
          </a:p>
          <a:p>
            <a:pPr algn="ctr"/>
            <a:r>
              <a:rPr lang="en-US" sz="8000" dirty="0"/>
              <a:t>an assistant</a:t>
            </a:r>
          </a:p>
          <a:p>
            <a:pPr algn="ctr"/>
            <a:endParaRPr lang="en-US" sz="8000" dirty="0"/>
          </a:p>
          <a:p>
            <a:pPr algn="ctr"/>
            <a:r>
              <a:rPr lang="en-US" sz="8000" dirty="0"/>
              <a:t>Make a one person show</a:t>
            </a:r>
          </a:p>
        </p:txBody>
      </p:sp>
    </p:spTree>
    <p:extLst>
      <p:ext uri="{BB962C8B-B14F-4D97-AF65-F5344CB8AC3E}">
        <p14:creationId xmlns:p14="http://schemas.microsoft.com/office/powerpoint/2010/main" val="107339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0A1429-65A4-4012-9B37-88202703FA89}"/>
              </a:ext>
            </a:extLst>
          </p:cNvPr>
          <p:cNvSpPr txBox="1"/>
          <p:nvPr/>
        </p:nvSpPr>
        <p:spPr>
          <a:xfrm>
            <a:off x="787179" y="-162875"/>
            <a:ext cx="9970936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I First did Preschools</a:t>
            </a:r>
          </a:p>
          <a:p>
            <a:pPr algn="ctr"/>
            <a:r>
              <a:rPr lang="en-US" sz="8000" dirty="0"/>
              <a:t>And Child Care Centers</a:t>
            </a:r>
          </a:p>
          <a:p>
            <a:pPr algn="ctr"/>
            <a:r>
              <a:rPr lang="en-US" sz="8000" dirty="0"/>
              <a:t>In the mid 70’s</a:t>
            </a:r>
          </a:p>
          <a:p>
            <a:pPr algn="ctr"/>
            <a:r>
              <a:rPr lang="en-US" sz="4000" dirty="0"/>
              <a:t>They were being shot, but the photographers came from the K-12 and Youth Sports Market</a:t>
            </a:r>
          </a:p>
          <a:p>
            <a:pPr algn="ctr"/>
            <a:r>
              <a:rPr lang="en-US" sz="4000" dirty="0"/>
              <a:t>I had a staff of several experienced children’s photographers</a:t>
            </a:r>
          </a:p>
          <a:p>
            <a:pPr algn="ctr"/>
            <a:r>
              <a:rPr lang="en-US" sz="4000" dirty="0"/>
              <a:t>The competition didn’t have a chance</a:t>
            </a:r>
          </a:p>
          <a:p>
            <a:pPr algn="ctr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17935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EBC3C-5A3C-4B37-B0E0-CA90F1DC7CB8}"/>
              </a:ext>
            </a:extLst>
          </p:cNvPr>
          <p:cNvSpPr txBox="1"/>
          <p:nvPr/>
        </p:nvSpPr>
        <p:spPr>
          <a:xfrm>
            <a:off x="453224" y="421416"/>
            <a:ext cx="1108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Parents and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234E7-468D-45D7-A318-64C28D546368}"/>
              </a:ext>
            </a:extLst>
          </p:cNvPr>
          <p:cNvSpPr txBox="1"/>
          <p:nvPr/>
        </p:nvSpPr>
        <p:spPr>
          <a:xfrm>
            <a:off x="492981" y="2258170"/>
            <a:ext cx="110046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The parents bring the money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The staff sell your pictures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They’re both important, but you need to stay in control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You will get better pictures more quickly if you stay in control</a:t>
            </a:r>
          </a:p>
        </p:txBody>
      </p:sp>
    </p:spTree>
    <p:extLst>
      <p:ext uri="{BB962C8B-B14F-4D97-AF65-F5344CB8AC3E}">
        <p14:creationId xmlns:p14="http://schemas.microsoft.com/office/powerpoint/2010/main" val="2724409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CC01-5636-4D93-952E-2D4A6C896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07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22367-3F7D-497A-81C2-07A6DE58EAE7}"/>
              </a:ext>
            </a:extLst>
          </p:cNvPr>
          <p:cNvSpPr txBox="1"/>
          <p:nvPr/>
        </p:nvSpPr>
        <p:spPr>
          <a:xfrm>
            <a:off x="485030" y="445273"/>
            <a:ext cx="1124314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Have a staff person filling out tickets, a class or school roster is useful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Bring the children into the area in small groups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Bring infants that cannot walk into the room one at a time and work them in between older children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Avoid having people behind you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Wipe noses, staff usually don’t know how to do it well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If the photographer is the only one working with the children it will go better and faster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38591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7205B3-04A5-4302-8491-B3C4F23B582A}"/>
              </a:ext>
            </a:extLst>
          </p:cNvPr>
          <p:cNvSpPr txBox="1"/>
          <p:nvPr/>
        </p:nvSpPr>
        <p:spPr>
          <a:xfrm>
            <a:off x="469127" y="333955"/>
            <a:ext cx="113703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Photograph siblings as groups, sometimes cousin groups sell well, the staff will know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School age kids don’t sell as well because----but photographed with younger siblings?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Print double packages of children from split families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052912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C892A-C5AD-4AB6-9D73-C0CF00DFA1E5}"/>
              </a:ext>
            </a:extLst>
          </p:cNvPr>
          <p:cNvSpPr txBox="1"/>
          <p:nvPr/>
        </p:nvSpPr>
        <p:spPr>
          <a:xfrm>
            <a:off x="779228" y="485030"/>
            <a:ext cx="109091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Things to Remember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Get Done by lunch/nap time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Save none-nappers till after lunch, if you don’t get done by lunch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Do toddlers and older infants well before lunch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Do younger infants when they are awake</a:t>
            </a:r>
          </a:p>
        </p:txBody>
      </p:sp>
    </p:spTree>
    <p:extLst>
      <p:ext uri="{BB962C8B-B14F-4D97-AF65-F5344CB8AC3E}">
        <p14:creationId xmlns:p14="http://schemas.microsoft.com/office/powerpoint/2010/main" val="183803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2B18B-CBAD-4A09-B5F1-2A8D36078A3F}"/>
              </a:ext>
            </a:extLst>
          </p:cNvPr>
          <p:cNvSpPr txBox="1"/>
          <p:nvPr/>
        </p:nvSpPr>
        <p:spPr>
          <a:xfrm>
            <a:off x="675861" y="461176"/>
            <a:ext cx="108853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Class Groups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Stop doing individuals and do class groups about mid-morning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Do infant groups whenever the infant teacher wants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Take the class groups in their rooms or some place they want to represent their school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Use a single light, keep it simple and quick</a:t>
            </a:r>
          </a:p>
        </p:txBody>
      </p:sp>
    </p:spTree>
    <p:extLst>
      <p:ext uri="{BB962C8B-B14F-4D97-AF65-F5344CB8AC3E}">
        <p14:creationId xmlns:p14="http://schemas.microsoft.com/office/powerpoint/2010/main" val="9244821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B78B24-BEE2-404B-A309-E5D10E3B064A}"/>
              </a:ext>
            </a:extLst>
          </p:cNvPr>
          <p:cNvSpPr txBox="1"/>
          <p:nvPr/>
        </p:nvSpPr>
        <p:spPr>
          <a:xfrm>
            <a:off x="818984" y="580444"/>
            <a:ext cx="1010610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Props &amp; Backgrounds</a:t>
            </a:r>
          </a:p>
          <a:p>
            <a:pPr algn="ctr"/>
            <a:r>
              <a:rPr lang="en-US" sz="4000" dirty="0"/>
              <a:t>Simple, Classic Portraits Sell Better</a:t>
            </a:r>
          </a:p>
          <a:p>
            <a:pPr algn="ctr"/>
            <a:r>
              <a:rPr lang="en-US" sz="4000" dirty="0"/>
              <a:t>Except</a:t>
            </a:r>
          </a:p>
          <a:p>
            <a:pPr algn="ctr"/>
            <a:endParaRPr lang="en-US" sz="4000" dirty="0"/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I usually avoid props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Rocking Chair for older infants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Special items belonging to the child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4000" dirty="0"/>
              <a:t>Cap &amp; Gown Pictures</a:t>
            </a:r>
          </a:p>
          <a:p>
            <a:pPr algn="ctr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70577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08DFD-3CA5-40FC-8CF3-E9662718A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22" y="363772"/>
            <a:ext cx="4931399" cy="616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E3A0D-2A24-43FC-8DA7-9AA7454D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" y="363772"/>
            <a:ext cx="4931399" cy="61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2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E879D-A950-4E29-9EE0-516BA7F35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3" y="0"/>
            <a:ext cx="548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2A1A6-2F64-45BC-B6E7-88E929AD9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47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17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0BDFC-F6DF-45EC-AC8C-A7D00037F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50" y="0"/>
            <a:ext cx="548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B454D-5C70-4D44-8629-806CC716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5E31F-B9FB-4A30-94E2-E7CB4BB2FDFE}"/>
              </a:ext>
            </a:extLst>
          </p:cNvPr>
          <p:cNvSpPr txBox="1"/>
          <p:nvPr/>
        </p:nvSpPr>
        <p:spPr>
          <a:xfrm>
            <a:off x="491613" y="393290"/>
            <a:ext cx="111694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Within two years we were photographing more than half the preschools and child care centers in Colorado.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We were doing speculation packages.</a:t>
            </a:r>
          </a:p>
          <a:p>
            <a:pPr algn="ctr"/>
            <a:r>
              <a:rPr lang="en-US" sz="4000" dirty="0"/>
              <a:t>Some of the schools did quite well but overall we were not making much.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I stepped away from this market for a few years.</a:t>
            </a:r>
          </a:p>
        </p:txBody>
      </p:sp>
    </p:spTree>
    <p:extLst>
      <p:ext uri="{BB962C8B-B14F-4D97-AF65-F5344CB8AC3E}">
        <p14:creationId xmlns:p14="http://schemas.microsoft.com/office/powerpoint/2010/main" val="2081460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2A0783-6792-48DB-BF59-85E409059C45}"/>
              </a:ext>
            </a:extLst>
          </p:cNvPr>
          <p:cNvSpPr txBox="1"/>
          <p:nvPr/>
        </p:nvSpPr>
        <p:spPr>
          <a:xfrm>
            <a:off x="604299" y="294198"/>
            <a:ext cx="112192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Retouching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Dirty Noses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Fake Tattoos and Stamps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Scratches, Black Eyes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Eyeglass Reflections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Drool on faces or clothing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Spots on clothing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5741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586C9C-74F1-49D6-B025-747CBC65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" y="0"/>
            <a:ext cx="54873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A242B-CCD4-4A87-B0A9-385A96EB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23" y="0"/>
            <a:ext cx="548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73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B2ED-7D78-4F3B-9A11-78326A2E8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0" y="0"/>
            <a:ext cx="54880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FDA7B-66E2-476C-A45D-24805549E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01" y="0"/>
            <a:ext cx="548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91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6EABF-B5FC-42C5-8FA8-6FAD638E3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3" y="0"/>
            <a:ext cx="548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77E2E-DFD0-4222-88D6-C4444F8C6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98" y="0"/>
            <a:ext cx="548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86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E1C14-62B5-45E3-BD77-077DF6B0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9" y="0"/>
            <a:ext cx="54876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65CC1-248C-4D3B-831D-83B59FD85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01" y="0"/>
            <a:ext cx="548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9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27E6A-7C10-4A0E-A87E-2070B16C0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4" y="0"/>
            <a:ext cx="54870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8BF24-D411-40FE-A46E-33C0D58F5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1" y="0"/>
            <a:ext cx="548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8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ED732-F750-47FF-9D19-E85121975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8" y="0"/>
            <a:ext cx="548841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CF37CB-A4EB-4F4D-A998-514A3799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96" y="0"/>
            <a:ext cx="5485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021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2D745-EE24-4D0B-9166-A10B642B0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7" y="0"/>
            <a:ext cx="548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51458-1E21-41A0-B6C1-022D9C14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05" y="0"/>
            <a:ext cx="548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03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CA7DF-9513-4AA0-97BD-CB5D2285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1" y="0"/>
            <a:ext cx="5486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511F4-3859-47D7-AC5C-D11D01307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83" y="0"/>
            <a:ext cx="548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13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B420A-BB3F-4CB8-BCBF-490DEFE8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4" y="0"/>
            <a:ext cx="54853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543162-952E-42FC-AF8E-B3C38B1C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19" y="0"/>
            <a:ext cx="5487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C0F94-FB69-4260-A381-D4F8E2FDA91B}"/>
              </a:ext>
            </a:extLst>
          </p:cNvPr>
          <p:cNvSpPr txBox="1"/>
          <p:nvPr/>
        </p:nvSpPr>
        <p:spPr>
          <a:xfrm>
            <a:off x="294198" y="397565"/>
            <a:ext cx="114896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Everything that follows is based on my personal experience, what has worked for me.  You have different resources.</a:t>
            </a:r>
          </a:p>
        </p:txBody>
      </p:sp>
    </p:spTree>
    <p:extLst>
      <p:ext uri="{BB962C8B-B14F-4D97-AF65-F5344CB8AC3E}">
        <p14:creationId xmlns:p14="http://schemas.microsoft.com/office/powerpoint/2010/main" val="1281657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0AC7E-BAD5-4ECA-89C1-333B6814D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3" y="0"/>
            <a:ext cx="54856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82FAD-88CB-46D3-88B3-4FF116D7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54" y="0"/>
            <a:ext cx="5487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38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BE246-D94F-416F-82BE-AABBAD6F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4" y="0"/>
            <a:ext cx="54820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1DCA5-543E-4142-8751-A61BFFB41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0" y="0"/>
            <a:ext cx="5495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45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0DD94E-3316-4EE6-821F-5DE7EE1FA830}"/>
              </a:ext>
            </a:extLst>
          </p:cNvPr>
          <p:cNvSpPr txBox="1"/>
          <p:nvPr/>
        </p:nvSpPr>
        <p:spPr>
          <a:xfrm>
            <a:off x="540689" y="1876508"/>
            <a:ext cx="10789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Sitting Tickets</a:t>
            </a:r>
          </a:p>
          <a:p>
            <a:pPr algn="ctr"/>
            <a:r>
              <a:rPr lang="en-US" sz="8000" dirty="0"/>
              <a:t>and Packaging</a:t>
            </a:r>
          </a:p>
          <a:p>
            <a:pPr algn="ctr"/>
            <a:r>
              <a:rPr lang="en-US" sz="4000" dirty="0"/>
              <a:t>4 Mil Plastic Bags</a:t>
            </a:r>
          </a:p>
        </p:txBody>
      </p:sp>
    </p:spTree>
    <p:extLst>
      <p:ext uri="{BB962C8B-B14F-4D97-AF65-F5344CB8AC3E}">
        <p14:creationId xmlns:p14="http://schemas.microsoft.com/office/powerpoint/2010/main" val="20770754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56EB8-BE76-4E78-BEF6-46287318D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95" y="-1157135"/>
            <a:ext cx="13012641" cy="86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900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1DD5E-CFF8-4096-89B7-3E73BBA5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1" y="0"/>
            <a:ext cx="37813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F51BE-144F-41F7-A751-823A4D42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81" y="135174"/>
            <a:ext cx="378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11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B43950-18F5-4F03-BC89-003E8556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55" y="183968"/>
            <a:ext cx="8173079" cy="64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02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529D8-7DF9-4196-A6EE-E151CA3F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1319784"/>
            <a:ext cx="630936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548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905DC-7BD8-4127-AE07-606B7B93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8" y="95415"/>
            <a:ext cx="53875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58F2B-9BBA-4BC9-A379-354DB8515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380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01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CA418-79F4-4A65-B77B-6C2F02C6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6" y="1024128"/>
            <a:ext cx="6510528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01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8A3F-BE57-4659-B262-C6F8D91AE6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78939"/>
            <a:ext cx="9144000" cy="2563758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+mn-lt"/>
              </a:rPr>
              <a:t>     Reorders</a:t>
            </a:r>
          </a:p>
        </p:txBody>
      </p:sp>
    </p:spTree>
    <p:extLst>
      <p:ext uri="{BB962C8B-B14F-4D97-AF65-F5344CB8AC3E}">
        <p14:creationId xmlns:p14="http://schemas.microsoft.com/office/powerpoint/2010/main" val="366082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479B19-24BB-42D3-A084-852FB7DF1610}"/>
              </a:ext>
            </a:extLst>
          </p:cNvPr>
          <p:cNvSpPr txBox="1"/>
          <p:nvPr/>
        </p:nvSpPr>
        <p:spPr>
          <a:xfrm>
            <a:off x="580445" y="1542553"/>
            <a:ext cx="10726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Ladies,</a:t>
            </a:r>
          </a:p>
          <a:p>
            <a:pPr algn="ctr"/>
            <a:r>
              <a:rPr lang="en-US" sz="8000" dirty="0"/>
              <a:t>Women can do this, too</a:t>
            </a:r>
          </a:p>
          <a:p>
            <a:pPr algn="ctr"/>
            <a:r>
              <a:rPr lang="en-US" sz="4000" dirty="0"/>
              <a:t>Check out my YouTube Channel</a:t>
            </a:r>
          </a:p>
          <a:p>
            <a:pPr algn="ctr"/>
            <a:r>
              <a:rPr lang="en-US" sz="4000" dirty="0"/>
              <a:t>What I do might be much different than you think</a:t>
            </a:r>
          </a:p>
        </p:txBody>
      </p:sp>
    </p:spTree>
    <p:extLst>
      <p:ext uri="{BB962C8B-B14F-4D97-AF65-F5344CB8AC3E}">
        <p14:creationId xmlns:p14="http://schemas.microsoft.com/office/powerpoint/2010/main" val="37352740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5F1F5-277B-4BB6-BC7F-6A01B8DE9BE3}"/>
              </a:ext>
            </a:extLst>
          </p:cNvPr>
          <p:cNvSpPr txBox="1"/>
          <p:nvPr/>
        </p:nvSpPr>
        <p:spPr>
          <a:xfrm>
            <a:off x="811033" y="500932"/>
            <a:ext cx="105195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Most common reorders are:</a:t>
            </a:r>
          </a:p>
          <a:p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Digital files on disc or flash drive, we include every image we took and the class picture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8x10 portrait units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  <a:p>
            <a:r>
              <a:rPr lang="en-US" sz="4000" dirty="0"/>
              <a:t>We offer larger prints including mounted and lacquered prints.  We sell very few.</a:t>
            </a:r>
          </a:p>
        </p:txBody>
      </p:sp>
    </p:spTree>
    <p:extLst>
      <p:ext uri="{BB962C8B-B14F-4D97-AF65-F5344CB8AC3E}">
        <p14:creationId xmlns:p14="http://schemas.microsoft.com/office/powerpoint/2010/main" val="27101881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C3E3E0-6CE5-4C4B-BBED-0C7DD4C6DF88}"/>
              </a:ext>
            </a:extLst>
          </p:cNvPr>
          <p:cNvSpPr txBox="1"/>
          <p:nvPr/>
        </p:nvSpPr>
        <p:spPr>
          <a:xfrm>
            <a:off x="842838" y="413468"/>
            <a:ext cx="10869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Selling the Packages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939C0-14DE-484F-B771-34FDA9DE4321}"/>
              </a:ext>
            </a:extLst>
          </p:cNvPr>
          <p:cNvSpPr txBox="1"/>
          <p:nvPr/>
        </p:nvSpPr>
        <p:spPr>
          <a:xfrm>
            <a:off x="1065475" y="2329732"/>
            <a:ext cx="1050367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Alphabetize Packages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Accounting Sheets-Alphabetized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Instructions-Detailed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Instructions-Most important(for those who don’t like instructions)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Pictures back poster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Envelope for payments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Extra Bags for partial sales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15443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1BC42-AD97-4AA4-A137-99538D141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4" y="262393"/>
            <a:ext cx="4725243" cy="6595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32F4F-3F37-44E5-B508-5E3BFCEF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38" y="262393"/>
            <a:ext cx="4725243" cy="65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350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BF456-DA8B-4105-A6DF-D46339A4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" y="-63611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BA8EA-C33A-409F-9445-4E574FB4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75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56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F49E9-6971-40AA-8F4D-6ED10275B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1" y="0"/>
            <a:ext cx="50425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792BB-DAC0-4E80-9531-B0A01A150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96" y="0"/>
            <a:ext cx="541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03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D203B-5509-44C6-A26E-3008984C6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86" y="-377342"/>
            <a:ext cx="9008828" cy="91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852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6F08A-56DC-44E9-9408-4D877E59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70309"/>
            <a:ext cx="10999732" cy="59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839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B203A-6BAE-4CF4-A8B6-BF01FBA8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7" y="0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22830-5E30-4FED-9C9B-48526DB23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4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96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44415-6736-4D86-A06B-3E35DA1A26DF}"/>
              </a:ext>
            </a:extLst>
          </p:cNvPr>
          <p:cNvSpPr txBox="1"/>
          <p:nvPr/>
        </p:nvSpPr>
        <p:spPr>
          <a:xfrm>
            <a:off x="938254" y="580445"/>
            <a:ext cx="106626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Getting the Money</a:t>
            </a:r>
          </a:p>
          <a:p>
            <a:pPr algn="ctr"/>
            <a:r>
              <a:rPr lang="en-US" sz="4000" dirty="0"/>
              <a:t>(</a:t>
            </a:r>
            <a:r>
              <a:rPr lang="en-US" sz="4000" dirty="0" err="1"/>
              <a:t>Kinda</a:t>
            </a:r>
            <a:r>
              <a:rPr lang="en-US" sz="4000" dirty="0"/>
              <a:t> Important)</a:t>
            </a:r>
          </a:p>
          <a:p>
            <a:pPr algn="ctr"/>
            <a:endParaRPr lang="en-U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Return first payments in a week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Convert cash into a check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9x12 Tyvek Business Reply Envelope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UPS or FedEx Call Tag for Returning Pictures</a:t>
            </a:r>
          </a:p>
        </p:txBody>
      </p:sp>
    </p:spTree>
    <p:extLst>
      <p:ext uri="{BB962C8B-B14F-4D97-AF65-F5344CB8AC3E}">
        <p14:creationId xmlns:p14="http://schemas.microsoft.com/office/powerpoint/2010/main" val="4236950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1220</Words>
  <Application>Microsoft Office PowerPoint</Application>
  <PresentationFormat>Widescreen</PresentationFormat>
  <Paragraphs>212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 Speculation Packages?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Booking and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do for the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Reorders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Preschools and Child Care Centers</dc:title>
  <dc:creator>richosness@outlook.com</dc:creator>
  <cp:lastModifiedBy>richosness@outlook.com</cp:lastModifiedBy>
  <cp:revision>32</cp:revision>
  <dcterms:created xsi:type="dcterms:W3CDTF">2022-01-16T17:02:33Z</dcterms:created>
  <dcterms:modified xsi:type="dcterms:W3CDTF">2022-02-02T04:16:11Z</dcterms:modified>
</cp:coreProperties>
</file>